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3"/>
  </p:sldMasterIdLst>
  <p:notesMasterIdLst>
    <p:notesMasterId r:id="rId5"/>
  </p:notesMasterIdLst>
  <p:sldIdLst>
    <p:sldId id="256" r:id="rId4"/>
    <p:sldId id="264" r:id="rId6"/>
    <p:sldId id="257" r:id="rId7"/>
    <p:sldId id="258" r:id="rId8"/>
    <p:sldId id="260" r:id="rId9"/>
    <p:sldId id="268" r:id="rId10"/>
    <p:sldId id="269" r:id="rId11"/>
    <p:sldId id="270" r:id="rId12"/>
    <p:sldId id="262" r:id="rId13"/>
    <p:sldId id="263" r:id="rId14"/>
  </p:sldIdLst>
  <p:sldSz cx="14630400" cy="8229600"/>
  <p:notesSz cx="8229600" cy="14630400"/>
  <p:embeddedFontLst>
    <p:embeddedFont>
      <p:font typeface="Anton" pitchFamily="34" charset="0"/>
      <p:regular r:id="rId18"/>
    </p:embeddedFont>
    <p:embeddedFont>
      <p:font typeface="Anton" pitchFamily="34" charset="-122"/>
      <p:regular r:id="rId19"/>
    </p:embeddedFont>
    <p:embeddedFont>
      <p:font typeface="Anton" pitchFamily="34" charset="-120"/>
      <p:regular r:id="rId20"/>
    </p:embeddedFont>
    <p:embeddedFont>
      <p:font typeface="Fira Sans" panose="020B0803050000020004" pitchFamily="34" charset="0"/>
      <p:bold r:id="rId21"/>
    </p:embeddedFont>
    <p:embeddedFont>
      <p:font typeface="Fira Sans" panose="020B0803050000020004" pitchFamily="34" charset="-122"/>
      <p:bold r:id="rId22"/>
    </p:embeddedFont>
    <p:embeddedFont>
      <p:font typeface="Fira Sans" panose="020B0803050000020004" pitchFamily="34" charset="-120"/>
      <p:bold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</a:t>
            </a:r>
            <a:r>
              <a:rPr lang="ru-RU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2</a:t>
            </a:r>
            <a:r>
              <a:rPr lang="en-US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 </a:t>
            </a:r>
            <a:r>
              <a:rPr lang="ru-RU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игры стратегии </a:t>
            </a:r>
            <a:r>
              <a:rPr lang="en-US" alt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BattleBase</a:t>
            </a:r>
            <a:endParaRPr lang="en-US" altLang="en-US" sz="4450" kern="0" spc="-45" dirty="0">
              <a:solidFill>
                <a:srgbClr val="FA95AF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Добро пожаловать на презентацию, посвященную разработке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новой игры стратегии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40" y="5467112"/>
            <a:ext cx="1992154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ru-RU" altLang="en-US" sz="2200" b="1" kern="0" spc="-36" dirty="0">
                <a:solidFill>
                  <a:srgbClr val="E0D6DE"/>
                </a:solidFill>
                <a:latin typeface="Fira Sans Bold" pitchFamily="34" charset="0"/>
                <a:ea typeface="Fira Sans Bold" pitchFamily="34" charset="-122"/>
                <a:cs typeface="Fira Sans Bold" pitchFamily="34" charset="-120"/>
              </a:rPr>
              <a:t>Рябов Дмитрий</a:t>
            </a:r>
            <a:endParaRPr lang="ru-RU" altLang="en-US" sz="2200" b="1" kern="0" spc="-36" dirty="0">
              <a:solidFill>
                <a:srgbClr val="E0D6DE"/>
              </a:solidFill>
              <a:latin typeface="Fira Sans Bold" pitchFamily="34" charset="0"/>
              <a:ea typeface="Fira Sans Bold" pitchFamily="34" charset="-122"/>
              <a:cs typeface="Fira Sans Bold" pitchFamily="34" charset="-120"/>
            </a:endParaRPr>
          </a:p>
        </p:txBody>
      </p:sp>
      <p:sp>
        <p:nvSpPr>
          <p:cNvPr id="9" name="Text 3"/>
          <p:cNvSpPr/>
          <p:nvPr/>
        </p:nvSpPr>
        <p:spPr>
          <a:xfrm>
            <a:off x="6756400" y="5975350"/>
            <a:ext cx="2623820" cy="396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100"/>
              </a:lnSpc>
              <a:buNone/>
            </a:pPr>
            <a:r>
              <a:rPr lang="ru-RU" altLang="en-US" sz="2200" b="1" kern="0" spc="-36" dirty="0">
                <a:solidFill>
                  <a:srgbClr val="E0D6DE"/>
                </a:solidFill>
                <a:latin typeface="Fira Sans Bold" pitchFamily="34" charset="0"/>
                <a:ea typeface="Fira Sans Bold" pitchFamily="34" charset="-122"/>
                <a:cs typeface="Fira Sans Bold" pitchFamily="34" charset="-120"/>
              </a:rPr>
              <a:t>Кугушева Полина</a:t>
            </a:r>
            <a:endParaRPr lang="ru-RU" altLang="en-US" sz="2200" b="1" kern="0" spc="-36" dirty="0">
              <a:solidFill>
                <a:srgbClr val="E0D6DE"/>
              </a:solidFill>
              <a:latin typeface="Fira Sans Bold" pitchFamily="34" charset="0"/>
              <a:ea typeface="Fira Sans Bold" pitchFamily="34" charset="-122"/>
              <a:cs typeface="Fira Sans Bold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5472"/>
            <a:ext cx="61632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Перспектива развития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77879"/>
            <a:ext cx="2173724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4" name="Text 2"/>
          <p:cNvSpPr/>
          <p:nvPr/>
        </p:nvSpPr>
        <p:spPr>
          <a:xfrm>
            <a:off x="1020604" y="2686050"/>
            <a:ext cx="9084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304693"/>
            <a:ext cx="360580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Расширение функционала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795111"/>
            <a:ext cx="1041546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Внедрение новых функций и возможностей для дальнейшего улучшения эффективности и расширения функционала.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9" name="Text 7"/>
          <p:cNvSpPr/>
          <p:nvPr/>
        </p:nvSpPr>
        <p:spPr>
          <a:xfrm>
            <a:off x="1020604" y="4469249"/>
            <a:ext cx="137279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457033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Создаие мультиплеера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824162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Создани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е игры по сети и среды для мультиплеера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515689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</p:spPr>
      </p:sp>
      <p:sp>
        <p:nvSpPr>
          <p:cNvPr id="13" name="Shape 11"/>
          <p:cNvSpPr/>
          <p:nvPr/>
        </p:nvSpPr>
        <p:spPr>
          <a:xfrm>
            <a:off x="793790" y="5644277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</p:spPr>
      </p:sp>
      <p:sp>
        <p:nvSpPr>
          <p:cNvPr id="14" name="Text 12"/>
          <p:cNvSpPr/>
          <p:nvPr/>
        </p:nvSpPr>
        <p:spPr>
          <a:xfrm>
            <a:off x="1020604" y="6252448"/>
            <a:ext cx="137279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871091"/>
            <a:ext cx="308669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Поддержка и развитие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361509"/>
            <a:ext cx="606778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Обеспечение постоянной поддержки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пользователей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и развития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игры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а также адаптация к меняющимся потребностям рынка.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914650" y="916305"/>
            <a:ext cx="4876800" cy="2455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Разработка Проекта: Цели и Задачи</a:t>
            </a:r>
            <a:endParaRPr lang="en-US" sz="4450" dirty="0"/>
          </a:p>
          <a:p>
            <a:endParaRPr lang="ru-RU" sz="240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ru-RU" sz="240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Разработать игру стратегию</a:t>
            </a:r>
            <a:r>
              <a:rPr lang="en-US" sz="240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:</a:t>
            </a:r>
            <a:endParaRPr lang="en-US" sz="240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endParaRPr 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 Разработать меню</a:t>
            </a:r>
            <a:endParaRPr 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</a:t>
            </a:r>
            <a:endParaRPr lang="en-US" alt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      </a:t>
            </a:r>
            <a:endParaRPr lang="ru-RU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Сдеалить настройки и звуки</a:t>
            </a:r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  <a:sym typeface="+mn-ea"/>
              </a:rPr>
              <a:t>Реализовать процесс игры</a:t>
            </a:r>
            <a:endParaRPr lang="ru-RU" altLang="en-US" sz="1750"/>
          </a:p>
          <a:p>
            <a:pPr indent="457200"/>
            <a:endParaRPr lang="ru-RU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  <a:sym typeface="+mn-ea"/>
            </a:endParaRPr>
          </a:p>
          <a:p>
            <a:pPr indent="457200"/>
            <a:endParaRPr lang="en-US" altLang="ru-RU" sz="1750"/>
          </a:p>
          <a:p>
            <a:pPr indent="457200"/>
            <a:endParaRPr lang="en-US" altLang="ru-RU" sz="175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540" y="3705225"/>
            <a:ext cx="866140" cy="1386205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745" y="5198745"/>
            <a:ext cx="876935" cy="1404620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9745" y="6710680"/>
            <a:ext cx="861060" cy="13779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Актуальность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Повышение спроса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Пот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ребность к стратегическим играм постепенно растет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а также в условиях ухода крупных игроков рынка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появляется возможность стать популярной игрой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1454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Конкурентное преимущество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Данная разработка не имеет проблем с долгой загрузкой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она настолько быстрая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что она незаметна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кроме того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когда происхожит перезагрузка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r>
              <a:rPr lang="ru-RU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Также программа мало весит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altLang="en-US" sz="1750" kern="0" spc="-36" dirty="0">
              <a:solidFill>
                <a:srgbClr val="E0D6DE"/>
              </a:solidFill>
              <a:latin typeface="Fira Sans" panose="020B0803050000020004" pitchFamily="34" charset="0"/>
              <a:ea typeface="Fira Sans" panose="020B0803050000020004" pitchFamily="34" charset="-122"/>
              <a:cs typeface="Fira Sans" panose="020B0803050000020004" pitchFamily="34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02519"/>
            <a:ext cx="60117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Возможности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066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5" name="Text 2"/>
          <p:cNvSpPr/>
          <p:nvPr/>
        </p:nvSpPr>
        <p:spPr>
          <a:xfrm>
            <a:off x="6480810" y="2491621"/>
            <a:ext cx="10906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06610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Возможности игрока</a:t>
            </a:r>
            <a:endParaRPr lang="ru-RU" altLang="en-US" sz="220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017306" y="3251359"/>
            <a:ext cx="2927747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Управлять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главным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героем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также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уничтожать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башни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вместе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своими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сокомандниками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066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9" name="Text 6"/>
          <p:cNvSpPr/>
          <p:nvPr/>
        </p:nvSpPr>
        <p:spPr>
          <a:xfrm>
            <a:off x="10344626" y="2491621"/>
            <a:ext cx="16478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0661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</a:t>
            </a: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опротивление</a:t>
            </a:r>
            <a:endParaRPr lang="ru-RU" altLang="en-US" sz="220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08983" y="2897029"/>
            <a:ext cx="2927747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Вражеские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башни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наносят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урон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своим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противникам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а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также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вражеские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боты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наносят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урон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107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</p:spPr>
      </p:sp>
      <p:sp>
        <p:nvSpPr>
          <p:cNvPr id="13" name="Text 10"/>
          <p:cNvSpPr/>
          <p:nvPr/>
        </p:nvSpPr>
        <p:spPr>
          <a:xfrm>
            <a:off x="6452949" y="5995749"/>
            <a:ext cx="16478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10739"/>
            <a:ext cx="292655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Оконча</a:t>
            </a: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ние</a:t>
            </a:r>
            <a:r>
              <a:rPr lang="ru-RU" alt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игры</a:t>
            </a:r>
            <a:endParaRPr lang="ru-RU" altLang="en-US" sz="220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017306" y="6401157"/>
            <a:ext cx="68193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победе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или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поражении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происходит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окончание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игры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со</a:t>
            </a:r>
            <a:r>
              <a:rPr lang="en-US" altLang="ru-RU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 </a:t>
            </a:r>
            <a:r>
              <a:rPr lang="en-US" alt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статистикой</a:t>
            </a:r>
            <a:r>
              <a:rPr lang="en-US" sz="1750" kern="0" spc="-36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 разработки: Этап 1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773073" y="2403158"/>
            <a:ext cx="3280291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9381" y="1672630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54081" y="1945958"/>
            <a:ext cx="3633311" cy="6900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 </a:t>
            </a:r>
            <a:r>
              <a:rPr lang="ru-RU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меню</a:t>
            </a:r>
            <a:endParaRPr lang="ru-RU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40" y="2976880"/>
            <a:ext cx="3663950" cy="5264785"/>
          </a:xfrm>
          <a:prstGeom prst="rect">
            <a:avLst/>
          </a:prstGeom>
        </p:spPr>
      </p:pic>
      <p:sp>
        <p:nvSpPr>
          <p:cNvPr id="15" name="Text 3"/>
          <p:cNvSpPr/>
          <p:nvPr/>
        </p:nvSpPr>
        <p:spPr>
          <a:xfrm>
            <a:off x="297061" y="1792288"/>
            <a:ext cx="3633311" cy="690086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700"/>
              </a:lnSpc>
              <a:buNone/>
            </a:pPr>
            <a:endParaRPr lang="ru-RU" altLang="ru-RU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ru-RU" altLang="ru-RU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ru-RU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Создание кнопок и вызов функции</a:t>
            </a:r>
            <a:r>
              <a:rPr lang="en-US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          </a:t>
            </a:r>
            <a:endParaRPr lang="en-US" altLang="ru-RU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690" y="2975610"/>
            <a:ext cx="6058535" cy="3635375"/>
          </a:xfrm>
          <a:prstGeom prst="rect">
            <a:avLst/>
          </a:prstGeom>
        </p:spPr>
      </p:pic>
      <p:sp>
        <p:nvSpPr>
          <p:cNvPr id="19" name="Текстовое поле 18"/>
          <p:cNvSpPr txBox="1"/>
          <p:nvPr/>
        </p:nvSpPr>
        <p:spPr>
          <a:xfrm>
            <a:off x="3930650" y="2482215"/>
            <a:ext cx="7315200" cy="360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Функции</a:t>
            </a:r>
            <a:r>
              <a:rPr lang="en-US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,</a:t>
            </a:r>
            <a:r>
              <a:rPr lang="ru-RU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 которые могут сработать при нажатии кнопок</a:t>
            </a:r>
            <a:endParaRPr lang="ru-RU" altLang="ru-RU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  <a:sym typeface="+mn-ea"/>
            </a:endParaRPr>
          </a:p>
        </p:txBody>
      </p:sp>
      <p:pic>
        <p:nvPicPr>
          <p:cNvPr id="21" name="Изображение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8930" y="3085465"/>
            <a:ext cx="5411470" cy="5144135"/>
          </a:xfrm>
          <a:prstGeom prst="rect">
            <a:avLst/>
          </a:prstGeom>
        </p:spPr>
      </p:pic>
      <p:sp>
        <p:nvSpPr>
          <p:cNvPr id="23" name="Текстовое поле 22"/>
          <p:cNvSpPr txBox="1"/>
          <p:nvPr/>
        </p:nvSpPr>
        <p:spPr>
          <a:xfrm>
            <a:off x="9983470" y="2482215"/>
            <a:ext cx="4956175" cy="360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ru-RU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                        Цикл</a:t>
            </a:r>
            <a:endParaRPr lang="ru-RU" altLang="ru-RU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 разработки: Этап </a:t>
            </a:r>
            <a:r>
              <a:rPr lang="ru-RU" alt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ru-RU" altLang="en-US" sz="4300" kern="0" spc="-43" dirty="0">
              <a:solidFill>
                <a:srgbClr val="FA95AF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5" name="Text 1"/>
          <p:cNvSpPr/>
          <p:nvPr/>
        </p:nvSpPr>
        <p:spPr>
          <a:xfrm>
            <a:off x="773073" y="2403158"/>
            <a:ext cx="3280291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6" y="1851065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54081" y="1945958"/>
            <a:ext cx="3633311" cy="6900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 </a:t>
            </a:r>
            <a:r>
              <a:rPr lang="ru-RU" alt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поля</a:t>
            </a:r>
            <a:endParaRPr lang="ru-RU" altLang="en-US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23271" y="3154005"/>
            <a:ext cx="3633311" cy="1060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2233295"/>
            <a:ext cx="6123305" cy="5578475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2403475"/>
            <a:ext cx="7915275" cy="54082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 разработки: Этап 3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773073" y="2403158"/>
            <a:ext cx="3280291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6" y="1851065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54200" y="1946275"/>
            <a:ext cx="3633470" cy="990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Разработка </a:t>
            </a:r>
            <a:r>
              <a:rPr lang="ru-RU" alt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настроек</a:t>
            </a:r>
            <a:endParaRPr lang="ru-RU" altLang="en-US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ru-RU" altLang="en-US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ru-RU" altLang="en-US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Цикл</a:t>
            </a:r>
            <a:endParaRPr lang="ru-RU" altLang="en-US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23271" y="3154005"/>
            <a:ext cx="3633311" cy="1060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90" y="3161030"/>
            <a:ext cx="7950200" cy="506857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0425" y="3154045"/>
            <a:ext cx="6269355" cy="5074920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9412605" y="2644775"/>
            <a:ext cx="7315200" cy="437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l">
              <a:lnSpc>
                <a:spcPts val="2700"/>
              </a:lnSpc>
              <a:buNone/>
            </a:pPr>
            <a:r>
              <a:rPr lang="ru-RU" altLang="en-US" sz="17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  <a:sym typeface="+mn-ea"/>
              </a:rPr>
              <a:t>Сохранение измениений и выход</a:t>
            </a:r>
            <a:endParaRPr lang="ru-RU" altLang="en-US" sz="17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648"/>
            <a:ext cx="6012180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Ход разработки: Этап </a:t>
            </a:r>
            <a:r>
              <a:rPr lang="ru-RU" alt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ru-RU" altLang="en-US" sz="4300" kern="0" spc="-43" dirty="0">
              <a:solidFill>
                <a:srgbClr val="FA95AF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016" y="1851065"/>
            <a:ext cx="552212" cy="5522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54081" y="1945958"/>
            <a:ext cx="3633311" cy="6900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Игровой процесс</a:t>
            </a:r>
            <a:endParaRPr lang="ru-RU" altLang="en-US" sz="2150" kern="0" spc="-22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23271" y="3154005"/>
            <a:ext cx="3633311" cy="1060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35" y="2635885"/>
            <a:ext cx="7367905" cy="5280025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090" y="812165"/>
            <a:ext cx="4067175" cy="71037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1114187"/>
            <a:ext cx="5414963" cy="676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Результат работы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655" y="2224207"/>
            <a:ext cx="2163842" cy="15943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118" y="3011329"/>
            <a:ext cx="86797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440781"/>
            <a:ext cx="3642836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Создано меню </a:t>
            </a:r>
            <a:endParaRPr lang="ru-RU" altLang="en-US" sz="2100" kern="0" spc="-21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35072" y="2909054"/>
            <a:ext cx="8320683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выбрать уровень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выйти из приложения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,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начать игровой процесс и зайти в настройки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830360"/>
            <a:ext cx="864572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734" y="3872627"/>
            <a:ext cx="4327684" cy="15943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0973" y="4453176"/>
            <a:ext cx="131088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089202"/>
            <a:ext cx="2707481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С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озданы настройки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кнопки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звуки</a:t>
            </a:r>
            <a:r>
              <a:rPr lang="en-US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, </a:t>
            </a: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поле</a:t>
            </a:r>
            <a:endParaRPr lang="ru-RU" altLang="en-US" sz="2100" kern="0" spc="-21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16993" y="4557474"/>
            <a:ext cx="7238762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Моментальная заггрузка поля</a:t>
            </a:r>
            <a:r>
              <a:rPr lang="en-US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 </a:t>
            </a: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поменять настройки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478780"/>
            <a:ext cx="756380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13" y="5521047"/>
            <a:ext cx="6491526" cy="159436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0973" y="6101596"/>
            <a:ext cx="131088" cy="433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737622"/>
            <a:ext cx="2794992" cy="338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ru-RU" alt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Игровой Процесс</a:t>
            </a:r>
            <a:endParaRPr lang="en-US" altLang="ru-RU" sz="2100" kern="0" spc="-21" dirty="0">
              <a:solidFill>
                <a:srgbClr val="E0D6DE"/>
              </a:solidFill>
              <a:latin typeface="Anton" pitchFamily="34" charset="0"/>
              <a:ea typeface="Anton" pitchFamily="34" charset="-122"/>
              <a:cs typeface="Anton" pitchFamily="34" charset="-12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498913" y="6205895"/>
            <a:ext cx="6156841" cy="6929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alt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Возможность управления пресонажем и борба с башнями и противниками</a:t>
            </a:r>
            <a:r>
              <a:rPr lang="en-US" sz="1700" kern="0" spc="-34" dirty="0">
                <a:solidFill>
                  <a:srgbClr val="E0D6DE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1919</Words>
  <Application>WPS Presentation</Application>
  <PresentationFormat>On-screen Show (16:9)</PresentationFormat>
  <Paragraphs>126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9" baseType="lpstr">
      <vt:lpstr>Arial</vt:lpstr>
      <vt:lpstr>SimSun</vt:lpstr>
      <vt:lpstr>Wingdings</vt:lpstr>
      <vt:lpstr>Anton</vt:lpstr>
      <vt:lpstr>Anton</vt:lpstr>
      <vt:lpstr>Anton</vt:lpstr>
      <vt:lpstr>Fira Sans</vt:lpstr>
      <vt:lpstr>Fira Sans</vt:lpstr>
      <vt:lpstr>Fira Sans</vt:lpstr>
      <vt:lpstr>Fira Sans Bold</vt:lpstr>
      <vt:lpstr>Liberation Mono</vt:lpstr>
      <vt:lpstr>Fira Sans Bold</vt:lpstr>
      <vt:lpstr>Fira Sans Bold</vt:lpstr>
      <vt:lpstr>Calibri</vt:lpstr>
      <vt:lpstr>Microsoft YaHei</vt:lpstr>
      <vt:lpstr>Arial Unicode MS</vt:lpstr>
      <vt:lpstr>MingLiU-ExtB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User</cp:lastModifiedBy>
  <cp:revision>2</cp:revision>
  <dcterms:created xsi:type="dcterms:W3CDTF">2025-02-01T13:20:00Z</dcterms:created>
  <dcterms:modified xsi:type="dcterms:W3CDTF">2025-02-01T20:26:34Z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20AA2C4F04964DC9A33E307F8BA27841_13</vt:lpwstr>
  </property>
  <property fmtid="{D5CDD505-2E9C-101B-9397-08002B2CF9AE}" pid="3" name="KSOProductBuildVer">
    <vt:lpwstr>1049-12.2.0.19805</vt:lpwstr>
  </property>
</Properties>
</file>